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1" autoAdjust="0"/>
    <p:restoredTop sz="94632" autoAdjust="0"/>
  </p:normalViewPr>
  <p:slideViewPr>
    <p:cSldViewPr>
      <p:cViewPr varScale="1">
        <p:scale>
          <a:sx n="84" d="100"/>
          <a:sy n="84" d="100"/>
        </p:scale>
        <p:origin x="1430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87030C-F207-4C76-8E33-964B509DF0B1}" type="datetimeFigureOut">
              <a:rPr lang="es-MX" smtClean="0"/>
              <a:t>04/10/2019</a:t>
            </a:fld>
            <a:endParaRPr lang="es-MX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53B9D8-4980-44AE-99CC-C9ACD14E892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93738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53B9D8-4980-44AE-99CC-C9ACD14E8923}" type="slidenum">
              <a:rPr lang="es-MX" smtClean="0"/>
              <a:t>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14700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verOverlay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E5F9084-0F86-40D3-9C5E-E690F19E5DCC}" type="datetimeFigureOut">
              <a:rPr lang="es-MX" smtClean="0"/>
              <a:t>04/10/2019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8A0F98A-DA41-40A2-AB07-9FB4AF6AC90E}" type="slidenum">
              <a:rPr lang="es-MX" smtClean="0"/>
              <a:t>‹Nº›</a:t>
            </a:fld>
            <a:endParaRPr lang="es-MX"/>
          </a:p>
        </p:txBody>
      </p:sp>
      <p:grpSp>
        <p:nvGrpSpPr>
          <p:cNvPr id="8" name="Group 7"/>
          <p:cNvGrpSpPr/>
          <p:nvPr/>
        </p:nvGrpSpPr>
        <p:grpSpPr>
          <a:xfrm>
            <a:off x="1194101" y="2887530"/>
            <a:ext cx="6779110" cy="923330"/>
            <a:chOff x="1172584" y="1381459"/>
            <a:chExt cx="6779110" cy="923330"/>
          </a:xfrm>
          <a:effectLst>
            <a:outerShdw blurRad="38100" dist="12700" dir="16200000" rotWithShape="0">
              <a:prstClr val="black">
                <a:alpha val="30000"/>
              </a:prstClr>
            </a:outerShdw>
          </a:effectLst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ln w="3175">
                    <a:solidFill>
                      <a:schemeClr val="tx2">
                        <a:alpha val="60000"/>
                      </a:schemeClr>
                    </a:solidFill>
                  </a:ln>
                  <a:solidFill>
                    <a:schemeClr val="tx2">
                      <a:lumMod val="90000"/>
                    </a:schemeClr>
                  </a:solidFill>
                  <a:effectLst>
                    <a:outerShdw blurRad="34925" dist="12700" dir="14400000" algn="ctr" rotWithShape="0">
                      <a:srgbClr val="000000">
                        <a:alpha val="21000"/>
                      </a:srgbClr>
                    </a:outerShdw>
                  </a:effectLst>
                  <a:latin typeface="Wingdings" pitchFamily="2" charset="2"/>
                </a:rPr>
                <a:t></a:t>
              </a:r>
              <a:endParaRPr lang="en-US" sz="5400" dirty="0">
                <a:ln w="3175">
                  <a:solidFill>
                    <a:schemeClr val="tx2">
                      <a:alpha val="60000"/>
                    </a:schemeClr>
                  </a:solidFill>
                </a:ln>
                <a:solidFill>
                  <a:schemeClr val="tx2">
                    <a:lumMod val="90000"/>
                  </a:schemeClr>
                </a:solidFill>
                <a:effectLst>
                  <a:outerShdw blurRad="34925" dist="12700" dir="14400000" algn="ctr" rotWithShape="0">
                    <a:srgbClr val="000000">
                      <a:alpha val="21000"/>
                    </a:srgbClr>
                  </a:outerShdw>
                </a:effectLst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293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3341" y="1387737"/>
            <a:ext cx="6777318" cy="1731982"/>
          </a:xfrm>
        </p:spPr>
        <p:txBody>
          <a:bodyPr anchor="b"/>
          <a:lstStyle>
            <a:lvl1pPr>
              <a:defRPr>
                <a:ln w="3175">
                  <a:solidFill>
                    <a:schemeClr val="tx1">
                      <a:alpha val="65000"/>
                    </a:schemeClr>
                  </a:solidFill>
                </a:ln>
                <a:solidFill>
                  <a:schemeClr val="tx1"/>
                </a:solidFill>
                <a:effectLst>
                  <a:outerShdw blurRad="25400" dist="12700" dir="14220000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67862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F9084-0F86-40D3-9C5E-E690F19E5DCC}" type="datetimeFigureOut">
              <a:rPr lang="es-MX" smtClean="0"/>
              <a:t>04/10/2019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F98A-DA41-40A2-AB07-9FB4AF6AC90E}" type="slidenum">
              <a:rPr lang="es-MX" smtClean="0"/>
              <a:t>‹Nº›</a:t>
            </a:fld>
            <a:endParaRPr lang="es-MX"/>
          </a:p>
        </p:txBody>
      </p:sp>
      <p:grpSp>
        <p:nvGrpSpPr>
          <p:cNvPr id="11" name="Group 10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5" name="TextBox 14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6560" y="559398"/>
            <a:ext cx="1678193" cy="556676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8488" y="849854"/>
            <a:ext cx="5507917" cy="5023821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F9084-0F86-40D3-9C5E-E690F19E5DCC}" type="datetimeFigureOut">
              <a:rPr lang="es-MX" smtClean="0"/>
              <a:t>04/10/2019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F98A-DA41-40A2-AB07-9FB4AF6AC90E}" type="slidenum">
              <a:rPr lang="es-MX" smtClean="0"/>
              <a:t>‹Nº›</a:t>
            </a:fld>
            <a:endParaRPr lang="es-MX"/>
          </a:p>
        </p:txBody>
      </p:sp>
      <p:grpSp>
        <p:nvGrpSpPr>
          <p:cNvPr id="11" name="Group 10"/>
          <p:cNvGrpSpPr/>
          <p:nvPr/>
        </p:nvGrpSpPr>
        <p:grpSpPr>
          <a:xfrm rot="5400000">
            <a:off x="3909050" y="2880823"/>
            <a:ext cx="5480154" cy="923330"/>
            <a:chOff x="1815339" y="1381459"/>
            <a:chExt cx="5480154" cy="923330"/>
          </a:xfrm>
        </p:grpSpPr>
        <p:sp>
          <p:nvSpPr>
            <p:cNvPr id="12" name="TextBox 11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 flipV="1">
              <a:off x="1815339" y="1924709"/>
              <a:ext cx="2468880" cy="2505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4826613" y="1927417"/>
              <a:ext cx="2468880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F9084-0F86-40D3-9C5E-E690F19E5DCC}" type="datetimeFigureOut">
              <a:rPr lang="es-MX" smtClean="0"/>
              <a:t>04/10/2019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F98A-DA41-40A2-AB07-9FB4AF6AC90E}" type="slidenum">
              <a:rPr lang="es-MX" smtClean="0"/>
              <a:t>‹Nº›</a:t>
            </a:fld>
            <a:endParaRPr lang="es-MX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3" name="TextBox 12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overOverlay.png"/>
          <p:cNvPicPr>
            <a:picLocks noChangeAspect="1"/>
          </p:cNvPicPr>
          <p:nvPr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172584" y="2887579"/>
            <a:ext cx="6779110" cy="923330"/>
            <a:chOff x="1172584" y="1381459"/>
            <a:chExt cx="6779110" cy="923330"/>
          </a:xfrm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7412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40" y="1204857"/>
            <a:ext cx="7754713" cy="1910716"/>
          </a:xfrm>
        </p:spPr>
        <p:txBody>
          <a:bodyPr anchor="b"/>
          <a:lstStyle>
            <a:lvl1pPr algn="ctr">
              <a:defRPr sz="5400" b="0" cap="none" baseline="0">
                <a:solidFill>
                  <a:schemeClr val="tx2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8" y="3767316"/>
            <a:ext cx="7734747" cy="15001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F9084-0F86-40D3-9C5E-E690F19E5DCC}" type="datetimeFigureOut">
              <a:rPr lang="es-MX" smtClean="0"/>
              <a:t>04/10/2019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F98A-DA41-40A2-AB07-9FB4AF6AC90E}" type="slidenum">
              <a:rPr lang="es-MX" smtClean="0"/>
              <a:t>‹Nº›</a:t>
            </a:fld>
            <a:endParaRPr lang="es-MX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F9084-0F86-40D3-9C5E-E690F19E5DCC}" type="datetimeFigureOut">
              <a:rPr lang="es-MX" smtClean="0"/>
              <a:t>04/10/2019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F98A-DA41-40A2-AB07-9FB4AF6AC90E}" type="slidenum">
              <a:rPr lang="es-MX" smtClean="0"/>
              <a:t>‹Nº›</a:t>
            </a:fld>
            <a:endParaRPr lang="es-MX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85800" y="2240280"/>
            <a:ext cx="3803904" cy="387705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4"/>
          </p:nvPr>
        </p:nvSpPr>
        <p:spPr>
          <a:xfrm>
            <a:off x="4645151" y="2240280"/>
            <a:ext cx="3803904" cy="3877056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1560" y="2240280"/>
            <a:ext cx="3442446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8488" y="2947595"/>
            <a:ext cx="3803904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02306" y="2240280"/>
            <a:ext cx="3447288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944368"/>
            <a:ext cx="3799728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F9084-0F86-40D3-9C5E-E690F19E5DCC}" type="datetimeFigureOut">
              <a:rPr lang="es-MX" smtClean="0"/>
              <a:t>04/10/2019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F98A-DA41-40A2-AB07-9FB4AF6AC90E}" type="slidenum">
              <a:rPr lang="es-MX" smtClean="0"/>
              <a:t>‹Nº›</a:t>
            </a:fld>
            <a:endParaRPr lang="es-MX"/>
          </a:p>
        </p:txBody>
      </p:sp>
      <p:grpSp>
        <p:nvGrpSpPr>
          <p:cNvPr id="14" name="Group 13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6" name="TextBox 15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F9084-0F86-40D3-9C5E-E690F19E5DCC}" type="datetimeFigureOut">
              <a:rPr lang="es-MX" smtClean="0"/>
              <a:t>04/10/2019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F98A-DA41-40A2-AB07-9FB4AF6AC90E}" type="slidenum">
              <a:rPr lang="es-MX" smtClean="0"/>
              <a:t>‹Nº›</a:t>
            </a:fld>
            <a:endParaRPr lang="es-MX"/>
          </a:p>
        </p:txBody>
      </p:sp>
      <p:grpSp>
        <p:nvGrpSpPr>
          <p:cNvPr id="10" name="Group 9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F9084-0F86-40D3-9C5E-E690F19E5DCC}" type="datetimeFigureOut">
              <a:rPr lang="es-MX" smtClean="0"/>
              <a:t>04/10/2019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F98A-DA41-40A2-AB07-9FB4AF6AC90E}" type="slidenum">
              <a:rPr lang="es-MX" smtClean="0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4579" y="1678195"/>
            <a:ext cx="3422483" cy="1886921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001" y="559398"/>
            <a:ext cx="4116667" cy="5566765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4579" y="3603812"/>
            <a:ext cx="3411725" cy="251728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F9084-0F86-40D3-9C5E-E690F19E5DCC}" type="datetimeFigureOut">
              <a:rPr lang="es-MX" smtClean="0"/>
              <a:t>04/10/2019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F98A-DA41-40A2-AB07-9FB4AF6AC90E}" type="slidenum">
              <a:rPr lang="es-MX" smtClean="0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731" y="4668818"/>
            <a:ext cx="7767021" cy="644729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40000">
            <a:off x="2183792" y="666965"/>
            <a:ext cx="4772156" cy="3598016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24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8489" y="5324306"/>
            <a:ext cx="7756264" cy="804862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F9084-0F86-40D3-9C5E-E690F19E5DCC}" type="datetimeFigureOut">
              <a:rPr lang="es-MX" smtClean="0"/>
              <a:t>04/10/2019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A0F98A-DA41-40A2-AB07-9FB4AF6AC90E}" type="slidenum">
              <a:rPr lang="es-MX" smtClean="0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83000">
                <a:schemeClr val="bg1">
                  <a:alpha val="11000"/>
                </a:schemeClr>
              </a:gs>
              <a:gs pos="100000">
                <a:schemeClr val="bg2">
                  <a:lumMod val="75000"/>
                  <a:alpha val="2300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8490" y="570156"/>
            <a:ext cx="7756263" cy="1054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7" y="2248347"/>
            <a:ext cx="7745505" cy="3877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0378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4E5F9084-0F86-40D3-9C5E-E690F19E5DCC}" type="datetimeFigureOut">
              <a:rPr lang="es-MX" smtClean="0"/>
              <a:t>04/10/2019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16144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39264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58A0F98A-DA41-40A2-AB07-9FB4AF6AC90E}" type="slidenum">
              <a:rPr lang="es-MX" smtClean="0"/>
              <a:t>‹Nº›</a:t>
            </a:fld>
            <a:endParaRPr lang="es-MX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576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7724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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50876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14884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78892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Dr. Rodolfo Neri Vela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smtClean="0"/>
              <a:t>FIRST MEXICAN ASTRONAUT</a:t>
            </a:r>
            <a:endParaRPr lang="es-MX" dirty="0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216" y="3356992"/>
            <a:ext cx="2366536" cy="3251473"/>
          </a:xfrm>
          <a:prstGeom prst="rect">
            <a:avLst/>
          </a:prstGeom>
        </p:spPr>
      </p:pic>
      <p:pic>
        <p:nvPicPr>
          <p:cNvPr id="5" name="4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37" y="3848832"/>
            <a:ext cx="3000375" cy="3000375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395536" y="403454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Victor Galvan TI-04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33746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HISTORY</a:t>
            </a:r>
            <a:endParaRPr lang="es-MX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902639"/>
            <a:ext cx="3600400" cy="2263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4166391"/>
            <a:ext cx="3600400" cy="2165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16"/>
          <a:stretch/>
        </p:blipFill>
        <p:spPr bwMode="auto">
          <a:xfrm>
            <a:off x="3707904" y="1902639"/>
            <a:ext cx="3482543" cy="31209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4232565"/>
            <a:ext cx="6417577" cy="2898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967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2477633"/>
            <a:ext cx="5130479" cy="4119719"/>
          </a:xfrm>
          <a:prstGeom prst="rect">
            <a:avLst/>
          </a:prstGeom>
        </p:spPr>
      </p:pic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MISSION</a:t>
            </a:r>
            <a:endParaRPr lang="es-MX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455621"/>
            <a:ext cx="2736304" cy="41417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70206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188640"/>
            <a:ext cx="4843558" cy="64580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07751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CAREER</a:t>
            </a:r>
            <a:endParaRPr lang="es-MX" dirty="0"/>
          </a:p>
        </p:txBody>
      </p:sp>
      <p:pic>
        <p:nvPicPr>
          <p:cNvPr id="4098" name="Picture 2" descr="http://rodolfonerivela.com/wp-content/uploads/2015/08/la-vuelta-al-mund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089416"/>
            <a:ext cx="2736304" cy="4071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2081407"/>
            <a:ext cx="3096344" cy="41060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75" b="7846"/>
          <a:stretch/>
        </p:blipFill>
        <p:spPr bwMode="auto">
          <a:xfrm>
            <a:off x="6084168" y="2524579"/>
            <a:ext cx="2840374" cy="32196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32519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6" r="16836"/>
          <a:stretch/>
        </p:blipFill>
        <p:spPr bwMode="auto">
          <a:xfrm>
            <a:off x="179512" y="3789040"/>
            <a:ext cx="3337198" cy="30243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6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21"/>
          <a:stretch/>
        </p:blipFill>
        <p:spPr bwMode="auto">
          <a:xfrm>
            <a:off x="3635896" y="260648"/>
            <a:ext cx="5256731" cy="4392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11801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5990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artoné">
  <a:themeElements>
    <a:clrScheme name="Cartoné">
      <a:dk1>
        <a:sysClr val="windowText" lastClr="000000"/>
      </a:dk1>
      <a:lt1>
        <a:sysClr val="window" lastClr="FFFFFF"/>
      </a:lt1>
      <a:dk2>
        <a:srgbClr val="895D1D"/>
      </a:dk2>
      <a:lt2>
        <a:srgbClr val="ECE9C6"/>
      </a:lt2>
      <a:accent1>
        <a:srgbClr val="873624"/>
      </a:accent1>
      <a:accent2>
        <a:srgbClr val="D6862D"/>
      </a:accent2>
      <a:accent3>
        <a:srgbClr val="D0BE40"/>
      </a:accent3>
      <a:accent4>
        <a:srgbClr val="877F6C"/>
      </a:accent4>
      <a:accent5>
        <a:srgbClr val="972109"/>
      </a:accent5>
      <a:accent6>
        <a:srgbClr val="AEB795"/>
      </a:accent6>
      <a:hlink>
        <a:srgbClr val="CC9900"/>
      </a:hlink>
      <a:folHlink>
        <a:srgbClr val="B2B2B2"/>
      </a:folHlink>
    </a:clrScheme>
    <a:fontScheme name="Cartoné">
      <a:maj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궁서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artoné">
      <a:fillStyleLst>
        <a:solidFill>
          <a:schemeClr val="phClr"/>
        </a:solidFill>
        <a:solidFill>
          <a:schemeClr val="phClr">
            <a:tint val="68000"/>
            <a:shade val="94000"/>
            <a:satMod val="300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80000"/>
                <a:lumMod val="98000"/>
              </a:schemeClr>
            </a:gs>
            <a:gs pos="100000">
              <a:schemeClr val="phClr">
                <a:satMod val="130000"/>
              </a:schemeClr>
            </a:gs>
          </a:gsLst>
          <a:lin ang="5160000" scaled="0"/>
        </a:gradFill>
      </a:fillStyleLst>
      <a:lnStyleLst>
        <a:ln w="12700" cap="flat" cmpd="sng" algn="ctr">
          <a:solidFill>
            <a:schemeClr val="phClr">
              <a:shade val="90000"/>
              <a:lumMod val="90000"/>
            </a:schemeClr>
          </a:solidFill>
          <a:prstDash val="solid"/>
        </a:ln>
        <a:ln w="1905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12700" dir="5400000" rotWithShape="0">
              <a:srgbClr val="000000">
                <a:alpha val="1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6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400000"/>
            </a:lightRig>
          </a:scene3d>
          <a:sp3d>
            <a:bevelT w="25400" h="25400"/>
          </a:sp3d>
        </a:effectStyle>
      </a:effectStyleLst>
      <a:bgFillStyleLst>
        <a:solidFill>
          <a:schemeClr val="phClr">
            <a:tint val="96000"/>
            <a:lumMod val="11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3000"/>
                <a:shade val="20000"/>
              </a:schemeClr>
              <a:schemeClr val="phClr">
                <a:tint val="90000"/>
                <a:shade val="85000"/>
                <a:satMod val="115000"/>
              </a:schemeClr>
            </a:duotone>
          </a:blip>
          <a:tile tx="0" ty="0" sx="60000" sy="6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50000"/>
                <a:satMod val="340000"/>
                <a:lumMod val="40000"/>
              </a:schemeClr>
              <a:schemeClr val="phClr">
                <a:tint val="92000"/>
                <a:shade val="94000"/>
                <a:hueMod val="110000"/>
                <a:satMod val="236000"/>
                <a:lum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Hardcover</Template>
  <TotalTime>46</TotalTime>
  <Words>15</Words>
  <Application>Microsoft Office PowerPoint</Application>
  <PresentationFormat>Presentación en pantalla (4:3)</PresentationFormat>
  <Paragraphs>7</Paragraphs>
  <Slides>7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Book Antiqua</vt:lpstr>
      <vt:lpstr>Calibri</vt:lpstr>
      <vt:lpstr>Wingdings</vt:lpstr>
      <vt:lpstr>Cartoné</vt:lpstr>
      <vt:lpstr>Dr. Rodolfo Neri Vela</vt:lpstr>
      <vt:lpstr>HISTORY</vt:lpstr>
      <vt:lpstr>MISSION</vt:lpstr>
      <vt:lpstr>Presentación de PowerPoint</vt:lpstr>
      <vt:lpstr>CAREER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Dr. Rodolfo Neri Vela</dc:title>
  <dc:creator>Ba-k.com</dc:creator>
  <cp:lastModifiedBy>VICTOR GALVAN</cp:lastModifiedBy>
  <cp:revision>8</cp:revision>
  <dcterms:created xsi:type="dcterms:W3CDTF">2019-09-30T22:29:39Z</dcterms:created>
  <dcterms:modified xsi:type="dcterms:W3CDTF">2019-10-04T15:50:34Z</dcterms:modified>
</cp:coreProperties>
</file>

<file path=docProps/thumbnail.jpeg>
</file>